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E3A4-819F-45E1-8905-1876BFAE5AB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80EE-8090-4EB6-A35E-00A80E1F8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17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E3A4-819F-45E1-8905-1876BFAE5AB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80EE-8090-4EB6-A35E-00A80E1F8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91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E3A4-819F-45E1-8905-1876BFAE5AB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80EE-8090-4EB6-A35E-00A80E1F8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6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E3A4-819F-45E1-8905-1876BFAE5AB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80EE-8090-4EB6-A35E-00A80E1F8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51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E3A4-819F-45E1-8905-1876BFAE5AB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80EE-8090-4EB6-A35E-00A80E1F8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93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E3A4-819F-45E1-8905-1876BFAE5AB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80EE-8090-4EB6-A35E-00A80E1F8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8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E3A4-819F-45E1-8905-1876BFAE5AB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80EE-8090-4EB6-A35E-00A80E1F8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23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E3A4-819F-45E1-8905-1876BFAE5AB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80EE-8090-4EB6-A35E-00A80E1F8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7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E3A4-819F-45E1-8905-1876BFAE5AB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80EE-8090-4EB6-A35E-00A80E1F8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8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E3A4-819F-45E1-8905-1876BFAE5AB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80EE-8090-4EB6-A35E-00A80E1F8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4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E3A4-819F-45E1-8905-1876BFAE5AB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80EE-8090-4EB6-A35E-00A80E1F8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70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E3A4-819F-45E1-8905-1876BFAE5AB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C80EE-8090-4EB6-A35E-00A80E1F8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58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96"/>
            <a:ext cx="12192000" cy="6996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061" y="6772940"/>
            <a:ext cx="1593410" cy="12758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4791014" y="1650194"/>
            <a:ext cx="2569902" cy="237692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72190" y="1988289"/>
            <a:ext cx="140755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endParaRPr lang="ru-RU" sz="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Города-герои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2" y="506995"/>
            <a:ext cx="2562131" cy="1846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Волна 8"/>
          <p:cNvSpPr/>
          <p:nvPr/>
        </p:nvSpPr>
        <p:spPr>
          <a:xfrm>
            <a:off x="201789" y="1956654"/>
            <a:ext cx="2507979" cy="443620"/>
          </a:xfrm>
          <a:prstGeom prst="wave">
            <a:avLst>
              <a:gd name="adj1" fmla="val 12500"/>
              <a:gd name="adj2" fmla="val 141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БРЕСТ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6822" r="25388" b="17829"/>
          <a:stretch/>
        </p:blipFill>
        <p:spPr>
          <a:xfrm>
            <a:off x="6967443" y="446230"/>
            <a:ext cx="2314917" cy="1970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Волна 10"/>
          <p:cNvSpPr/>
          <p:nvPr/>
        </p:nvSpPr>
        <p:spPr>
          <a:xfrm>
            <a:off x="7050866" y="2025402"/>
            <a:ext cx="2268505" cy="443620"/>
          </a:xfrm>
          <a:prstGeom prst="wave">
            <a:avLst>
              <a:gd name="adj1" fmla="val 12500"/>
              <a:gd name="adj2" fmla="val 141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СЕВАСТОПОЛЬ</a:t>
            </a:r>
            <a:endParaRPr lang="ru-RU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4" r="6214"/>
          <a:stretch/>
        </p:blipFill>
        <p:spPr>
          <a:xfrm>
            <a:off x="9467260" y="429632"/>
            <a:ext cx="2601609" cy="2057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Волна 12"/>
          <p:cNvSpPr/>
          <p:nvPr/>
        </p:nvSpPr>
        <p:spPr>
          <a:xfrm>
            <a:off x="9441284" y="2123414"/>
            <a:ext cx="2601608" cy="443620"/>
          </a:xfrm>
          <a:prstGeom prst="wave">
            <a:avLst>
              <a:gd name="adj1" fmla="val 12500"/>
              <a:gd name="adj2" fmla="val 141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КЕРЧЬ</a:t>
            </a:r>
            <a:endParaRPr lang="ru-RU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6" t="-369" r="11733" b="23735"/>
          <a:stretch/>
        </p:blipFill>
        <p:spPr>
          <a:xfrm>
            <a:off x="2924636" y="526004"/>
            <a:ext cx="2259852" cy="1866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Волна 14"/>
          <p:cNvSpPr/>
          <p:nvPr/>
        </p:nvSpPr>
        <p:spPr>
          <a:xfrm>
            <a:off x="2895511" y="1982261"/>
            <a:ext cx="2274960" cy="434106"/>
          </a:xfrm>
          <a:prstGeom prst="wave">
            <a:avLst>
              <a:gd name="adj1" fmla="val 12500"/>
              <a:gd name="adj2" fmla="val 141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ЛЕНИНГРАД</a:t>
            </a:r>
            <a:endParaRPr lang="ru-RU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393" y="2664396"/>
            <a:ext cx="2669476" cy="2002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Волна 16"/>
          <p:cNvSpPr/>
          <p:nvPr/>
        </p:nvSpPr>
        <p:spPr>
          <a:xfrm>
            <a:off x="9451434" y="4260816"/>
            <a:ext cx="2581307" cy="443620"/>
          </a:xfrm>
          <a:prstGeom prst="wave">
            <a:avLst>
              <a:gd name="adj1" fmla="val 12500"/>
              <a:gd name="adj2" fmla="val 141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МОСКВА</a:t>
            </a:r>
            <a:endParaRPr lang="ru-RU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2" r="18394" b="16937"/>
          <a:stretch/>
        </p:blipFill>
        <p:spPr>
          <a:xfrm>
            <a:off x="9412341" y="4861228"/>
            <a:ext cx="2659495" cy="1851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Волна 18"/>
          <p:cNvSpPr/>
          <p:nvPr/>
        </p:nvSpPr>
        <p:spPr>
          <a:xfrm>
            <a:off x="9395932" y="6341690"/>
            <a:ext cx="2657520" cy="443620"/>
          </a:xfrm>
          <a:prstGeom prst="wave">
            <a:avLst>
              <a:gd name="adj1" fmla="val 12500"/>
              <a:gd name="adj2" fmla="val 141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МУРМАНСК</a:t>
            </a:r>
            <a:endParaRPr lang="ru-RU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3" b="7144"/>
          <a:stretch/>
        </p:blipFill>
        <p:spPr>
          <a:xfrm>
            <a:off x="7198241" y="4186887"/>
            <a:ext cx="1943019" cy="2513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Волна 21"/>
          <p:cNvSpPr/>
          <p:nvPr/>
        </p:nvSpPr>
        <p:spPr>
          <a:xfrm>
            <a:off x="7202692" y="6326317"/>
            <a:ext cx="1980257" cy="443620"/>
          </a:xfrm>
          <a:prstGeom prst="wave">
            <a:avLst>
              <a:gd name="adj1" fmla="val 12500"/>
              <a:gd name="adj2" fmla="val 141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ТУЛА</a:t>
            </a:r>
            <a:endParaRPr lang="ru-RU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0" t="17055" r="31900" b="11783"/>
          <a:stretch/>
        </p:blipFill>
        <p:spPr>
          <a:xfrm>
            <a:off x="3020613" y="4204814"/>
            <a:ext cx="1862937" cy="250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Волна 23"/>
          <p:cNvSpPr/>
          <p:nvPr/>
        </p:nvSpPr>
        <p:spPr>
          <a:xfrm>
            <a:off x="2959992" y="6341690"/>
            <a:ext cx="1980257" cy="443620"/>
          </a:xfrm>
          <a:prstGeom prst="wave">
            <a:avLst>
              <a:gd name="adj1" fmla="val 12500"/>
              <a:gd name="adj2" fmla="val 141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СМОЛЕНСК</a:t>
            </a:r>
            <a:endParaRPr lang="ru-RU" b="1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7" t="4961" r="21546" b="19070"/>
          <a:stretch/>
        </p:blipFill>
        <p:spPr>
          <a:xfrm>
            <a:off x="5157152" y="4186887"/>
            <a:ext cx="1786417" cy="2554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" r="17669"/>
          <a:stretch/>
        </p:blipFill>
        <p:spPr>
          <a:xfrm>
            <a:off x="170284" y="4684036"/>
            <a:ext cx="2546163" cy="2003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Волна 26"/>
          <p:cNvSpPr/>
          <p:nvPr/>
        </p:nvSpPr>
        <p:spPr>
          <a:xfrm>
            <a:off x="161424" y="6282947"/>
            <a:ext cx="2555023" cy="443620"/>
          </a:xfrm>
          <a:prstGeom prst="wave">
            <a:avLst>
              <a:gd name="adj1" fmla="val 12500"/>
              <a:gd name="adj2" fmla="val 141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НОВОРОССИЙСК</a:t>
            </a:r>
            <a:endParaRPr lang="ru-RU" b="1" dirty="0"/>
          </a:p>
        </p:txBody>
      </p:sp>
      <p:sp>
        <p:nvSpPr>
          <p:cNvPr id="28" name="Волна 27"/>
          <p:cNvSpPr/>
          <p:nvPr/>
        </p:nvSpPr>
        <p:spPr>
          <a:xfrm>
            <a:off x="5100985" y="6346108"/>
            <a:ext cx="1879820" cy="443620"/>
          </a:xfrm>
          <a:prstGeom prst="wave">
            <a:avLst>
              <a:gd name="adj1" fmla="val 12500"/>
              <a:gd name="adj2" fmla="val 141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ВОЛГОГРАД</a:t>
            </a:r>
            <a:endParaRPr lang="ru-RU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r="7990"/>
          <a:stretch/>
        </p:blipFill>
        <p:spPr>
          <a:xfrm>
            <a:off x="170284" y="2506683"/>
            <a:ext cx="2586970" cy="2001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Волна 29"/>
          <p:cNvSpPr/>
          <p:nvPr/>
        </p:nvSpPr>
        <p:spPr>
          <a:xfrm>
            <a:off x="184945" y="4112433"/>
            <a:ext cx="2562066" cy="443620"/>
          </a:xfrm>
          <a:prstGeom prst="wave">
            <a:avLst>
              <a:gd name="adj1" fmla="val 12500"/>
              <a:gd name="adj2" fmla="val 141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МИНСК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991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2" grpId="0" animBg="1"/>
      <p:bldP spid="24" grpId="0" animBg="1"/>
      <p:bldP spid="27" grpId="0" animBg="1"/>
      <p:bldP spid="28" grpId="0" animBg="1"/>
      <p:bldP spid="3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12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Замзаведующего</dc:creator>
  <cp:lastModifiedBy>Замзаведующего</cp:lastModifiedBy>
  <cp:revision>12</cp:revision>
  <dcterms:created xsi:type="dcterms:W3CDTF">2023-03-29T03:20:07Z</dcterms:created>
  <dcterms:modified xsi:type="dcterms:W3CDTF">2023-03-29T23:52:36Z</dcterms:modified>
</cp:coreProperties>
</file>